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371CE7-4FD6-4943-B957-BB2858EAEB4E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A33286C-4CA9-4311-ABB0-D88B97D3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45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6522-B038-4D80-A3FC-AAE48AF45CBB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E6A0-5A2E-45CC-A01B-F4FF02C77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6522-B038-4D80-A3FC-AAE48AF45CBB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E6A0-5A2E-45CC-A01B-F4FF02C77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6522-B038-4D80-A3FC-AAE48AF45CBB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E6A0-5A2E-45CC-A01B-F4FF02C77718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6522-B038-4D80-A3FC-AAE48AF45CBB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E6A0-5A2E-45CC-A01B-F4FF02C777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6522-B038-4D80-A3FC-AAE48AF45CBB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E6A0-5A2E-45CC-A01B-F4FF02C77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6522-B038-4D80-A3FC-AAE48AF45CBB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E6A0-5A2E-45CC-A01B-F4FF02C777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6522-B038-4D80-A3FC-AAE48AF45CBB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E6A0-5A2E-45CC-A01B-F4FF02C77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6522-B038-4D80-A3FC-AAE48AF45CBB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E6A0-5A2E-45CC-A01B-F4FF02C77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6522-B038-4D80-A3FC-AAE48AF45CBB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E6A0-5A2E-45CC-A01B-F4FF02C77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6522-B038-4D80-A3FC-AAE48AF45CBB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E6A0-5A2E-45CC-A01B-F4FF02C7771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6522-B038-4D80-A3FC-AAE48AF45CBB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E6A0-5A2E-45CC-A01B-F4FF02C7771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EDF6522-B038-4D80-A3FC-AAE48AF45CBB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BD6E6A0-5A2E-45CC-A01B-F4FF02C7771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witter.com/" TargetMode="External"/><Relationship Id="rId2" Type="http://schemas.openxmlformats.org/officeDocument/2006/relationships/hyperlink" Target="http://www.facebook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ummies.com/how-to/content/facebook-for-dummies-cheat-sheet.html" TargetMode="External"/><Relationship Id="rId5" Type="http://schemas.openxmlformats.org/officeDocument/2006/relationships/hyperlink" Target="http://www.twittonary.com/" TargetMode="External"/><Relationship Id="rId4" Type="http://schemas.openxmlformats.org/officeDocument/2006/relationships/hyperlink" Target="http://sproutsocial.com/insights/2011/03/twitter-term-defini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50147">
            <a:off x="1725978" y="2653078"/>
            <a:ext cx="734833" cy="396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5528">
            <a:off x="6820237" y="2693749"/>
            <a:ext cx="547327" cy="31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Facebook and Twitter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Gateway to Social Networking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16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1" y="1905000"/>
            <a:ext cx="8077200" cy="4419600"/>
          </a:xfrm>
        </p:spPr>
        <p:txBody>
          <a:bodyPr/>
          <a:lstStyle/>
          <a:p>
            <a:r>
              <a:rPr lang="en-US" dirty="0" smtClean="0"/>
              <a:t>Stay connected with old friends</a:t>
            </a:r>
          </a:p>
          <a:p>
            <a:r>
              <a:rPr lang="en-US" dirty="0" smtClean="0"/>
              <a:t>Stay connected with distant family</a:t>
            </a:r>
          </a:p>
          <a:p>
            <a:r>
              <a:rPr lang="en-US" dirty="0" smtClean="0"/>
              <a:t>Chat with friends and family</a:t>
            </a:r>
          </a:p>
          <a:p>
            <a:r>
              <a:rPr lang="en-US" dirty="0" smtClean="0"/>
              <a:t>Post/view photos </a:t>
            </a:r>
          </a:p>
          <a:p>
            <a:r>
              <a:rPr lang="en-US" dirty="0" smtClean="0"/>
              <a:t>Know what’s going on in your child’s life; they may not talk to you but they certainly post their feelings online</a:t>
            </a:r>
          </a:p>
          <a:p>
            <a:r>
              <a:rPr lang="en-US" dirty="0" smtClean="0"/>
              <a:t>Find out about upcoming events</a:t>
            </a:r>
          </a:p>
          <a:p>
            <a:r>
              <a:rPr lang="en-US" dirty="0" smtClean="0"/>
              <a:t>Play games against your friends and family</a:t>
            </a:r>
          </a:p>
          <a:p>
            <a:r>
              <a:rPr lang="en-US" dirty="0" smtClean="0"/>
              <a:t>Join groups/clubs</a:t>
            </a:r>
          </a:p>
          <a:p>
            <a:r>
              <a:rPr lang="en-US" dirty="0" smtClean="0"/>
              <a:t>Stay connected with your favorite celebrity’s life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820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Should You Use a Social Network?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2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1905000"/>
            <a:ext cx="8382000" cy="4221163"/>
          </a:xfrm>
        </p:spPr>
        <p:txBody>
          <a:bodyPr/>
          <a:lstStyle/>
          <a:p>
            <a:r>
              <a:rPr lang="en-US" dirty="0" smtClean="0"/>
              <a:t>Do not place personal information on your profile</a:t>
            </a:r>
          </a:p>
          <a:p>
            <a:r>
              <a:rPr lang="en-US" dirty="0" smtClean="0"/>
              <a:t>Be careful which photos you choose to post</a:t>
            </a:r>
          </a:p>
          <a:p>
            <a:r>
              <a:rPr lang="en-US" dirty="0" smtClean="0"/>
              <a:t>Remember that job interviewers, lawyers, and colleges can see your profile</a:t>
            </a:r>
          </a:p>
          <a:p>
            <a:r>
              <a:rPr lang="en-US" dirty="0" smtClean="0"/>
              <a:t>Do not accept all friend requests/follow requests</a:t>
            </a:r>
          </a:p>
          <a:p>
            <a:r>
              <a:rPr lang="en-US" dirty="0" smtClean="0"/>
              <a:t>Always log out to prevent hackers</a:t>
            </a:r>
          </a:p>
          <a:p>
            <a:r>
              <a:rPr lang="en-US" dirty="0" smtClean="0"/>
              <a:t>Set your posts, tweets, and profile to “private” or “friends only” so that not everyone in the world can see what you are writing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7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 and Cons of Social Networking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411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PROS:</a:t>
            </a:r>
          </a:p>
          <a:p>
            <a:pPr algn="ctr"/>
            <a:endParaRPr lang="en-US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-Fast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-Get connected with friends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-Get information fast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-Online photo gallery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-Stay in touch with family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-Stay “in the know” in your kids’ lives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2057400"/>
            <a:ext cx="381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CONS:</a:t>
            </a:r>
          </a:p>
          <a:p>
            <a:pPr algn="ctr"/>
            <a:endParaRPr lang="en-US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-Cyber bullying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-Online fights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-People are getting less used to face-to-face communication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-Annoying ads/spam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-Addictive/time wasting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148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3276600"/>
            <a:ext cx="7408333" cy="3450696"/>
          </a:xfrm>
        </p:spPr>
        <p:txBody>
          <a:bodyPr>
            <a:normAutofit/>
          </a:bodyPr>
          <a:lstStyle/>
          <a:p>
            <a:pPr marL="742950" indent="-742950" algn="ctr">
              <a:buFont typeface="+mj-lt"/>
              <a:buAutoNum type="arabicPeriod"/>
            </a:pPr>
            <a:r>
              <a:rPr lang="en-US" sz="3600" dirty="0" smtClean="0"/>
              <a:t>Show you these sites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US" sz="3600" dirty="0" smtClean="0"/>
              <a:t>Teach you how to use them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19072"/>
          </a:xfrm>
        </p:spPr>
        <p:txBody>
          <a:bodyPr>
            <a:normAutofit/>
          </a:bodyPr>
          <a:lstStyle/>
          <a:p>
            <a:r>
              <a:rPr lang="en-US" dirty="0" smtClean="0"/>
              <a:t>Our goal today is </a:t>
            </a:r>
            <a:r>
              <a:rPr lang="en-US" dirty="0"/>
              <a:t>to </a:t>
            </a:r>
            <a:r>
              <a:rPr lang="en-US" dirty="0" smtClean="0"/>
              <a:t>familiarize you with Facebook and Twitter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71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2675467"/>
            <a:ext cx="7924801" cy="3450696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http://www.facebook.com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http://www.twitter.com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http://sproutsocial.com/insights/2011/03/twitter-term-definitions/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http://www.twittonary.com</a:t>
            </a:r>
            <a:endParaRPr lang="en-US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www.dummies.com/how-to/content/facebook-for-dummies-cheat-sheet.html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Links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5421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</TotalTime>
  <Words>253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Facebook and Twitter</vt:lpstr>
      <vt:lpstr>Why Should You Use a Social Network?</vt:lpstr>
      <vt:lpstr>Safety Tips</vt:lpstr>
      <vt:lpstr>Pros and Cons of Social Networking</vt:lpstr>
      <vt:lpstr>Our goal today is to familiarize you with Facebook and Twitter</vt:lpstr>
      <vt:lpstr>Useful Links</vt:lpstr>
    </vt:vector>
  </TitlesOfParts>
  <Company>GST BOCES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Facebook and Twitter</dc:title>
  <dc:creator>user</dc:creator>
  <cp:lastModifiedBy>user</cp:lastModifiedBy>
  <cp:revision>10</cp:revision>
  <cp:lastPrinted>2012-03-06T15:22:27Z</cp:lastPrinted>
  <dcterms:created xsi:type="dcterms:W3CDTF">2012-03-02T14:59:39Z</dcterms:created>
  <dcterms:modified xsi:type="dcterms:W3CDTF">2012-03-06T15:22:39Z</dcterms:modified>
</cp:coreProperties>
</file>